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125" d="100"/>
          <a:sy n="125" d="100"/>
        </p:scale>
        <p:origin x="20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10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50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1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03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34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06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30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77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6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4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83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307A-9BEE-479F-9D46-91D770336AC3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194B-07A6-4414-A959-E7E9397780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9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06B2E3-D277-FF93-3462-80DFA649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52" y="565596"/>
            <a:ext cx="4379495" cy="76306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D88B86B-A3D6-E004-375D-64DD9A8E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8681"/>
            <a:ext cx="6858000" cy="7677319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9325D7D-2760-B9AE-B52C-2B84FF237A18}"/>
              </a:ext>
            </a:extLst>
          </p:cNvPr>
          <p:cNvSpPr txBox="1"/>
          <p:nvPr/>
        </p:nvSpPr>
        <p:spPr>
          <a:xfrm>
            <a:off x="1401841" y="1859349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VAKIO PERFOROINTI KUVASTO 2023</a:t>
            </a:r>
          </a:p>
        </p:txBody>
      </p:sp>
    </p:spTree>
    <p:extLst>
      <p:ext uri="{BB962C8B-B14F-4D97-AF65-F5344CB8AC3E}">
        <p14:creationId xmlns:p14="http://schemas.microsoft.com/office/powerpoint/2010/main" val="311408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06B2E3-D277-FF93-3462-80DFA649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52" y="565596"/>
            <a:ext cx="4379495" cy="76306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5139117-50EE-5A52-3FAE-3DB9096652A2}"/>
              </a:ext>
            </a:extLst>
          </p:cNvPr>
          <p:cNvSpPr txBox="1"/>
          <p:nvPr/>
        </p:nvSpPr>
        <p:spPr>
          <a:xfrm>
            <a:off x="637674" y="2021305"/>
            <a:ext cx="37658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i="0" u="none" strike="noStrike" baseline="0" dirty="0">
                <a:latin typeface="Calibri" panose="020F0502020204030204" pitchFamily="34" charset="0"/>
              </a:rPr>
              <a:t>Perforoitavat ohutlevy materiaalit: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Kuumasinkitty 1,0 – 1,5mm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Alumiini 1,0 – 4,0mm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Kupari 1,0 – 1,5mm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</a:t>
            </a:r>
            <a:r>
              <a:rPr lang="fi-FI" sz="1800" b="0" i="0" u="none" strike="noStrike" baseline="0" dirty="0" err="1">
                <a:latin typeface="Calibri" panose="020F0502020204030204" pitchFamily="34" charset="0"/>
              </a:rPr>
              <a:t>Corten</a:t>
            </a:r>
            <a:r>
              <a:rPr lang="fi-FI" sz="1800" b="0" i="0" u="none" strike="noStrike" baseline="0" dirty="0">
                <a:latin typeface="Calibri" panose="020F0502020204030204" pitchFamily="34" charset="0"/>
              </a:rPr>
              <a:t> 1,0 – 2,0mm</a:t>
            </a:r>
          </a:p>
          <a:p>
            <a:pPr algn="l"/>
            <a:endParaRPr lang="fi-FI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fi-FI" sz="1800" b="1" i="0" u="none" strike="noStrike" baseline="0" dirty="0">
                <a:latin typeface="Calibri" panose="020F0502020204030204" pitchFamily="34" charset="0"/>
              </a:rPr>
              <a:t>Vakio levyaihio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- 1000 x 2000mm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- 1250 x 2500mm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- 1500x3000mm</a:t>
            </a:r>
          </a:p>
          <a:p>
            <a:pPr algn="l"/>
            <a:endParaRPr lang="fi-FI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fi-FI" sz="1800" b="1" i="0" u="none" strike="noStrike" baseline="0" dirty="0">
                <a:latin typeface="Calibri" panose="020F0502020204030204" pitchFamily="34" charset="0"/>
              </a:rPr>
              <a:t>Reiän muoto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R = pyöreä reikä ø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C = neliöreikä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H = kuusio reikä</a:t>
            </a:r>
          </a:p>
          <a:p>
            <a:pPr algn="l"/>
            <a:endParaRPr lang="fi-FI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fi-FI" sz="1800" b="1" i="0" u="none" strike="noStrike" baseline="0" dirty="0">
                <a:latin typeface="Calibri" panose="020F0502020204030204" pitchFamily="34" charset="0"/>
              </a:rPr>
              <a:t>Reiän jako k/k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T = Kolmijako</a:t>
            </a:r>
          </a:p>
          <a:p>
            <a:pPr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- U = Neliöjako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234A674-2925-DAE0-45B2-836134845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4040"/>
            <a:ext cx="6858000" cy="18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06B2E3-D277-FF93-3462-80DFA649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52" y="565596"/>
            <a:ext cx="4379495" cy="76306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D73964D-5F1E-5932-292A-F3D997BA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041221"/>
            <a:ext cx="6858000" cy="18647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5BF9DC-4086-7FDD-10E1-B95607C6D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19" y="2821685"/>
            <a:ext cx="4251960" cy="426263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051B832-6052-27D5-E907-F7FAEA0C3507}"/>
              </a:ext>
            </a:extLst>
          </p:cNvPr>
          <p:cNvSpPr txBox="1"/>
          <p:nvPr/>
        </p:nvSpPr>
        <p:spPr>
          <a:xfrm>
            <a:off x="2843742" y="244473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0" i="0" u="none" strike="noStrike" baseline="0" dirty="0">
                <a:latin typeface="Calibri" panose="020F0502020204030204" pitchFamily="34" charset="0"/>
              </a:rPr>
              <a:t>R4T7_26%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24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</TotalTime>
  <Words>72</Words>
  <Application>Microsoft Office PowerPoint</Application>
  <PresentationFormat>A4-paperi (210 x 297 mm)</PresentationFormat>
  <Paragraphs>21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Yu Gothic UI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Esa Mäkinen</dc:creator>
  <cp:lastModifiedBy>Esa Mäkinen</cp:lastModifiedBy>
  <cp:revision>1</cp:revision>
  <dcterms:created xsi:type="dcterms:W3CDTF">2023-11-30T09:14:04Z</dcterms:created>
  <dcterms:modified xsi:type="dcterms:W3CDTF">2023-11-30T10:43:49Z</dcterms:modified>
</cp:coreProperties>
</file>